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0" y="0"/>
            <a:ext cx="9148763" cy="6856413"/>
            <a:chOff x="0" y="0"/>
            <a:chExt cx="5763" cy="4319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ltGray">
            <a:xfrm>
              <a:off x="0" y="0"/>
              <a:ext cx="528" cy="4319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000000">
                    <a:gamma/>
                    <a:tint val="0"/>
                    <a:invGamma/>
                  </a:srgbClr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" name="Line 3"/>
            <p:cNvSpPr>
              <a:spLocks noChangeShapeType="1"/>
            </p:cNvSpPr>
            <p:nvPr/>
          </p:nvSpPr>
          <p:spPr bwMode="ltGray">
            <a:xfrm>
              <a:off x="0" y="231"/>
              <a:ext cx="5760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0" y="285"/>
              <a:ext cx="57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0" y="3972"/>
              <a:ext cx="5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ltGray">
            <a:xfrm>
              <a:off x="0" y="4044"/>
              <a:ext cx="5763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6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52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D72F39D0-7C4A-433C-A05A-AA45CC05FB7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C51EEA7-0C15-44D7-840A-3E282EB371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2F39D0-7C4A-433C-A05A-AA45CC05FB7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1EEA7-0C15-44D7-840A-3E282EB3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929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2F39D0-7C4A-433C-A05A-AA45CC05FB7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1EEA7-0C15-44D7-840A-3E282EB3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45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2F39D0-7C4A-433C-A05A-AA45CC05FB7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1EEA7-0C15-44D7-840A-3E282EB3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74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2F39D0-7C4A-433C-A05A-AA45CC05FB7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1EEA7-0C15-44D7-840A-3E282EB3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923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2F39D0-7C4A-433C-A05A-AA45CC05FB7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1EEA7-0C15-44D7-840A-3E282EB3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85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2F39D0-7C4A-433C-A05A-AA45CC05FB7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1EEA7-0C15-44D7-840A-3E282EB3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685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2F39D0-7C4A-433C-A05A-AA45CC05FB7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1EEA7-0C15-44D7-840A-3E282EB3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678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2F39D0-7C4A-433C-A05A-AA45CC05FB7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1EEA7-0C15-44D7-840A-3E282EB3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951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2F39D0-7C4A-433C-A05A-AA45CC05FB7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1EEA7-0C15-44D7-840A-3E282EB3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96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2F39D0-7C4A-433C-A05A-AA45CC05FB7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1EEA7-0C15-44D7-840A-3E282EB3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401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9148763" cy="6856413"/>
            <a:chOff x="0" y="0"/>
            <a:chExt cx="5763" cy="4319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ltGray">
            <a:xfrm>
              <a:off x="0" y="0"/>
              <a:ext cx="528" cy="4319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000000">
                    <a:gamma/>
                    <a:tint val="0"/>
                    <a:invGamma/>
                  </a:srgbClr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Line 3"/>
            <p:cNvSpPr>
              <a:spLocks noChangeShapeType="1"/>
            </p:cNvSpPr>
            <p:nvPr/>
          </p:nvSpPr>
          <p:spPr bwMode="ltGray">
            <a:xfrm>
              <a:off x="0" y="231"/>
              <a:ext cx="5763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" name="Line 4"/>
            <p:cNvSpPr>
              <a:spLocks noChangeShapeType="1"/>
            </p:cNvSpPr>
            <p:nvPr/>
          </p:nvSpPr>
          <p:spPr bwMode="black">
            <a:xfrm>
              <a:off x="0" y="285"/>
              <a:ext cx="5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" name="Line 5"/>
            <p:cNvSpPr>
              <a:spLocks noChangeShapeType="1"/>
            </p:cNvSpPr>
            <p:nvPr/>
          </p:nvSpPr>
          <p:spPr bwMode="black">
            <a:xfrm>
              <a:off x="0" y="3972"/>
              <a:ext cx="57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0" name="Line 6"/>
            <p:cNvSpPr>
              <a:spLocks noChangeShapeType="1"/>
            </p:cNvSpPr>
            <p:nvPr/>
          </p:nvSpPr>
          <p:spPr bwMode="ltGray">
            <a:xfrm>
              <a:off x="0" y="4044"/>
              <a:ext cx="5763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99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72F39D0-7C4A-433C-A05A-AA45CC05FB7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9921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99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C51EEA7-0C15-44D7-840A-3E282EB371B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Chapter 1-Dialogue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English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226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too bad that snowboarding can be expensive said Henry. </a:t>
            </a:r>
          </a:p>
          <a:p>
            <a:r>
              <a:rPr lang="en-US" dirty="0" smtClean="0"/>
              <a:t>“It’s too bad that snowboarding can be expensive,” said Henry. </a:t>
            </a:r>
          </a:p>
          <a:p>
            <a:r>
              <a:rPr lang="en-US" dirty="0" smtClean="0"/>
              <a:t>Kali </a:t>
            </a:r>
            <a:r>
              <a:rPr lang="en-US" dirty="0" err="1" smtClean="0"/>
              <a:t>nathan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73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original It's too bad that snowboarding can be expensive said Henry. </a:t>
            </a:r>
          </a:p>
          <a:p>
            <a:r>
              <a:rPr lang="en-US" dirty="0" smtClean="0"/>
              <a:t>New “ It’s too bad that snowboarding can be </a:t>
            </a:r>
            <a:r>
              <a:rPr lang="en-US" dirty="0" err="1" smtClean="0"/>
              <a:t>expensive,”said</a:t>
            </a:r>
            <a:r>
              <a:rPr lang="en-US" dirty="0" smtClean="0"/>
              <a:t> Henry. </a:t>
            </a:r>
          </a:p>
          <a:p>
            <a:r>
              <a:rPr lang="en-US" dirty="0" smtClean="0"/>
              <a:t>Abbey </a:t>
            </a:r>
            <a:r>
              <a:rPr lang="en-US" dirty="0" err="1" smtClean="0"/>
              <a:t>jeffrey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130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Incorrect: When you think about it Isabel sighed everything can be expensive.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Correct: “When you think about it,” Isabel sighed “everything can be expensive.”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484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“When you think about it,” Isabel sighed. “Everything can be expensive.”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303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Liberty and </a:t>
            </a:r>
            <a:r>
              <a:rPr lang="en-US" dirty="0" err="1" smtClean="0"/>
              <a:t>Dalten</a:t>
            </a:r>
            <a:r>
              <a:rPr lang="en-US" dirty="0" smtClean="0"/>
              <a:t> Punctuating dialogue </a:t>
            </a:r>
          </a:p>
          <a:p>
            <a:r>
              <a:rPr lang="en-US" dirty="0" smtClean="0"/>
              <a:t>“Do you think individual lessons are less expensive?” Naomi wondered.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921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“ Let’s take lessons during the middle of winterbreak,” Roshanda suggested.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617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“I really like the clothes snowboarders wear” Cesar added “especially the hats.”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756136"/>
      </p:ext>
    </p:extLst>
  </p:cSld>
  <p:clrMapOvr>
    <a:masterClrMapping/>
  </p:clrMapOvr>
</p:sld>
</file>

<file path=ppt/theme/theme1.xml><?xml version="1.0" encoding="utf-8"?>
<a:theme xmlns:a="http://schemas.openxmlformats.org/drawingml/2006/main" name="Black design template">
  <a:themeElements>
    <a:clrScheme name="Custom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Them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868686"/>
        </a:dk1>
        <a:lt1>
          <a:srgbClr val="FFFFFF"/>
        </a:lt1>
        <a:dk2>
          <a:srgbClr val="000000"/>
        </a:dk2>
        <a:lt2>
          <a:srgbClr val="FFFF00"/>
        </a:lt2>
        <a:accent1>
          <a:srgbClr val="66FF33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B8FFAD"/>
        </a:accent5>
        <a:accent6>
          <a:srgbClr val="B92D00"/>
        </a:accent6>
        <a:hlink>
          <a:srgbClr val="0000FF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9966FF"/>
        </a:dk2>
        <a:lt2>
          <a:srgbClr val="CBCBCB"/>
        </a:lt2>
        <a:accent1>
          <a:srgbClr val="6699FF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6B6B6B"/>
        </a:accent6>
        <a:hlink>
          <a:srgbClr val="00CCCC"/>
        </a:hlink>
        <a:folHlink>
          <a:srgbClr val="FF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design template</Template>
  <TotalTime>15</TotalTime>
  <Words>149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Black design template</vt:lpstr>
      <vt:lpstr>Chapter 1-Dialogue</vt:lpstr>
      <vt:lpstr>Sentence 1</vt:lpstr>
      <vt:lpstr>Sentence 1</vt:lpstr>
      <vt:lpstr>Sentence 2</vt:lpstr>
      <vt:lpstr>Sentence 2</vt:lpstr>
      <vt:lpstr>Sentence 3</vt:lpstr>
      <vt:lpstr>Sentence 4</vt:lpstr>
      <vt:lpstr>Sentence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1-Dialogue</dc:title>
  <dc:creator>Brigitta Post</dc:creator>
  <cp:lastModifiedBy>Brigitta Post</cp:lastModifiedBy>
  <cp:revision>3</cp:revision>
  <dcterms:created xsi:type="dcterms:W3CDTF">2019-11-25T16:41:19Z</dcterms:created>
  <dcterms:modified xsi:type="dcterms:W3CDTF">2019-11-25T16:57:06Z</dcterms:modified>
</cp:coreProperties>
</file>